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6858000" type="screen4x3"/>
  <p:notesSz cx="7077075" cy="9363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6" y="23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949E2-E943-4795-B0D8-524BA5291181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1A01C-3EB1-4E30-BB7F-D9A1A5620C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818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949E2-E943-4795-B0D8-524BA5291181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1A01C-3EB1-4E30-BB7F-D9A1A5620C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611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949E2-E943-4795-B0D8-524BA5291181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1A01C-3EB1-4E30-BB7F-D9A1A5620C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917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949E2-E943-4795-B0D8-524BA5291181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1A01C-3EB1-4E30-BB7F-D9A1A5620C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575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949E2-E943-4795-B0D8-524BA5291181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1A01C-3EB1-4E30-BB7F-D9A1A5620C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573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949E2-E943-4795-B0D8-524BA5291181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1A01C-3EB1-4E30-BB7F-D9A1A5620C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467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949E2-E943-4795-B0D8-524BA5291181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1A01C-3EB1-4E30-BB7F-D9A1A5620C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162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949E2-E943-4795-B0D8-524BA5291181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1A01C-3EB1-4E30-BB7F-D9A1A5620C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269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949E2-E943-4795-B0D8-524BA5291181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1A01C-3EB1-4E30-BB7F-D9A1A5620C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418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949E2-E943-4795-B0D8-524BA5291181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1A01C-3EB1-4E30-BB7F-D9A1A5620C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00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949E2-E943-4795-B0D8-524BA5291181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1A01C-3EB1-4E30-BB7F-D9A1A5620C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245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4949E2-E943-4795-B0D8-524BA5291181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21A01C-3EB1-4E30-BB7F-D9A1A5620C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156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en/nice-winter-day-tree-trees-snow-164879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 descr="A body of water&#10;&#10;Description automatically generated">
            <a:extLst>
              <a:ext uri="{FF2B5EF4-FFF2-40B4-BE49-F238E27FC236}">
                <a16:creationId xmlns:a16="http://schemas.microsoft.com/office/drawing/2014/main" id="{69438F0F-3A20-4464-933E-AD09478B24C5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2000"/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68B11067-6F54-4F08-83C9-BB843DC3C943}"/>
              </a:ext>
            </a:extLst>
          </p:cNvPr>
          <p:cNvSpPr txBox="1"/>
          <p:nvPr/>
        </p:nvSpPr>
        <p:spPr>
          <a:xfrm>
            <a:off x="2930013" y="443664"/>
            <a:ext cx="6101343" cy="51244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Century" panose="02040604050505020304" pitchFamily="18" charset="0"/>
              </a:rPr>
              <a:t>Closed </a:t>
            </a:r>
          </a:p>
          <a:p>
            <a:pPr algn="ctr"/>
            <a:r>
              <a:rPr lang="en-US" sz="4050" b="1" dirty="0">
                <a:latin typeface="Century" panose="02040604050505020304" pitchFamily="18" charset="0"/>
              </a:rPr>
              <a:t>due to weather conditions</a:t>
            </a:r>
          </a:p>
          <a:p>
            <a:pPr algn="ctr"/>
            <a:endParaRPr lang="en-US" dirty="0">
              <a:latin typeface="Century" panose="02040604050505020304" pitchFamily="18" charset="0"/>
            </a:endParaRPr>
          </a:p>
          <a:p>
            <a:pPr algn="ctr"/>
            <a:r>
              <a:rPr lang="en-US" sz="2400" b="1" dirty="0">
                <a:latin typeface="Century" panose="02040604050505020304" pitchFamily="18" charset="0"/>
              </a:rPr>
              <a:t>To preserve the safety of our guests </a:t>
            </a:r>
          </a:p>
          <a:p>
            <a:pPr algn="ctr"/>
            <a:r>
              <a:rPr lang="en-US" sz="2400" b="1" dirty="0">
                <a:latin typeface="Century" panose="02040604050505020304" pitchFamily="18" charset="0"/>
              </a:rPr>
              <a:t>and to protect the greens and fairways </a:t>
            </a:r>
          </a:p>
          <a:p>
            <a:pPr algn="ctr"/>
            <a:r>
              <a:rPr lang="en-US" sz="2400" b="1" dirty="0">
                <a:latin typeface="Century" panose="02040604050505020304" pitchFamily="18" charset="0"/>
              </a:rPr>
              <a:t>the course is closed today.</a:t>
            </a:r>
          </a:p>
          <a:p>
            <a:pPr algn="ctr"/>
            <a:endParaRPr lang="en-US" sz="2400" b="1" dirty="0">
              <a:latin typeface="Century" panose="02040604050505020304" pitchFamily="18" charset="0"/>
            </a:endParaRPr>
          </a:p>
          <a:p>
            <a:pPr algn="ctr"/>
            <a:r>
              <a:rPr lang="en-US" sz="2400" b="1" dirty="0">
                <a:latin typeface="Century" panose="02040604050505020304" pitchFamily="18" charset="0"/>
              </a:rPr>
              <a:t>The driving range may be open! </a:t>
            </a:r>
          </a:p>
          <a:p>
            <a:pPr algn="ctr"/>
            <a:r>
              <a:rPr lang="en-US" sz="2400" b="1" dirty="0">
                <a:latin typeface="Century" panose="02040604050505020304" pitchFamily="18" charset="0"/>
              </a:rPr>
              <a:t>If the clubhouse is open, please check with the staff in the Pro shop. </a:t>
            </a:r>
          </a:p>
        </p:txBody>
      </p:sp>
    </p:spTree>
    <p:extLst>
      <p:ext uri="{BB962C8B-B14F-4D97-AF65-F5344CB8AC3E}">
        <p14:creationId xmlns:p14="http://schemas.microsoft.com/office/powerpoint/2010/main" val="28613718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69</TotalTime>
  <Words>48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Trish Raver</dc:creator>
  <cp:lastModifiedBy>Trish Raver</cp:lastModifiedBy>
  <cp:revision>5</cp:revision>
  <cp:lastPrinted>2019-12-12T18:59:17Z</cp:lastPrinted>
  <dcterms:created xsi:type="dcterms:W3CDTF">2019-12-12T18:13:06Z</dcterms:created>
  <dcterms:modified xsi:type="dcterms:W3CDTF">2019-12-12T19:22:08Z</dcterms:modified>
</cp:coreProperties>
</file>